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57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4863-CBF4-40F6-8B46-BCBD13494471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BA43-9222-4B70-B422-27B90ABE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8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4863-CBF4-40F6-8B46-BCBD13494471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BA43-9222-4B70-B422-27B90ABE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1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4863-CBF4-40F6-8B46-BCBD13494471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BA43-9222-4B70-B422-27B90ABE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0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4863-CBF4-40F6-8B46-BCBD13494471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BA43-9222-4B70-B422-27B90ABE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2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4863-CBF4-40F6-8B46-BCBD13494471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BA43-9222-4B70-B422-27B90ABE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4863-CBF4-40F6-8B46-BCBD13494471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BA43-9222-4B70-B422-27B90ABE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4863-CBF4-40F6-8B46-BCBD13494471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BA43-9222-4B70-B422-27B90ABE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0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4863-CBF4-40F6-8B46-BCBD13494471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BA43-9222-4B70-B422-27B90ABE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1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4863-CBF4-40F6-8B46-BCBD13494471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BA43-9222-4B70-B422-27B90ABE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7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4863-CBF4-40F6-8B46-BCBD13494471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BA43-9222-4B70-B422-27B90ABE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0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4863-CBF4-40F6-8B46-BCBD13494471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BA43-9222-4B70-B422-27B90ABE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0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34863-CBF4-40F6-8B46-BCBD13494471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0BA43-9222-4B70-B422-27B90ABE5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5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Characteristics of High Gradient Streams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24000"/>
            <a:ext cx="2743200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Earth and Space Science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Earthcomm</a:t>
            </a:r>
            <a:r>
              <a:rPr lang="en-US" dirty="0" smtClean="0">
                <a:solidFill>
                  <a:schemeClr val="bg1"/>
                </a:solidFill>
              </a:rPr>
              <a:t> page U-77-7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dirty="0" err="1" smtClean="0"/>
              <a:t>Downcutting</a:t>
            </a:r>
            <a:r>
              <a:rPr lang="en-US" dirty="0" smtClean="0"/>
              <a:t> occurs too rapidly for valleys to widen out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NO floodplain can form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199"/>
            <a:ext cx="7010400" cy="46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0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3810000" cy="5745163"/>
          </a:xfrm>
        </p:spPr>
        <p:txBody>
          <a:bodyPr>
            <a:normAutofit/>
          </a:bodyPr>
          <a:lstStyle/>
          <a:p>
            <a:r>
              <a:rPr lang="en-US" dirty="0" smtClean="0"/>
              <a:t>Floodplain – area of a river valley next to the channel, made of deposited sediments and covered with water when floods occur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valley sides come very close to the river bank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842" y="533400"/>
            <a:ext cx="486460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96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3657600" cy="5516563"/>
          </a:xfrm>
        </p:spPr>
        <p:txBody>
          <a:bodyPr>
            <a:normAutofit/>
          </a:bodyPr>
          <a:lstStyle/>
          <a:p>
            <a:r>
              <a:rPr lang="en-US" dirty="0" smtClean="0"/>
              <a:t>High gradient streams have low stream discharge</a:t>
            </a:r>
          </a:p>
          <a:p>
            <a:pPr>
              <a:buFont typeface="Wingdings"/>
              <a:buChar char="à"/>
            </a:pPr>
            <a:r>
              <a:rPr lang="en-US" dirty="0" smtClean="0"/>
              <a:t> volume of water passing a point along the river in a given amount of time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4767"/>
            <a:ext cx="4527839" cy="6373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724400"/>
            <a:ext cx="2667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04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Discharge = </a:t>
            </a:r>
          </a:p>
          <a:p>
            <a:pPr marL="0" indent="0">
              <a:buNone/>
            </a:pPr>
            <a:r>
              <a:rPr lang="en-US" dirty="0" smtClean="0"/>
              <a:t>( Cross section of stream channel )   X 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( Velocity of water )</a:t>
            </a:r>
          </a:p>
          <a:p>
            <a:r>
              <a:rPr lang="en-US" dirty="0" smtClean="0"/>
              <a:t>Measured in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cubic feet per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second  ( ft</a:t>
            </a:r>
            <a:r>
              <a:rPr lang="en-US" baseline="30000" dirty="0" smtClean="0"/>
              <a:t>3</a:t>
            </a:r>
            <a:r>
              <a:rPr lang="en-US" dirty="0" smtClean="0"/>
              <a:t>/s 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or cubic meters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per second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 m</a:t>
            </a:r>
            <a:r>
              <a:rPr lang="en-US" baseline="30000" dirty="0" smtClean="0"/>
              <a:t>3</a:t>
            </a:r>
            <a:r>
              <a:rPr lang="en-US" dirty="0" smtClean="0"/>
              <a:t>/s )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29" y="2209800"/>
            <a:ext cx="5457453" cy="41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86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dirty="0" smtClean="0"/>
              <a:t>Velocity </a:t>
            </a:r>
            <a:r>
              <a:rPr lang="en-US" dirty="0"/>
              <a:t>and discharge of a stream vary over time and depending on </a:t>
            </a:r>
            <a:r>
              <a:rPr lang="en-US" dirty="0" smtClean="0"/>
              <a:t>environmental  </a:t>
            </a:r>
            <a:r>
              <a:rPr lang="en-US" dirty="0"/>
              <a:t>conditions: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Dry conditions = smaller discharge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	</a:t>
            </a:r>
            <a:r>
              <a:rPr lang="en-US" dirty="0" smtClean="0"/>
              <a:t> </a:t>
            </a:r>
            <a:r>
              <a:rPr lang="en-US" dirty="0"/>
              <a:t>Wet conditions </a:t>
            </a:r>
            <a:r>
              <a:rPr lang="en-US" dirty="0" smtClean="0"/>
              <a:t>= increased discharge</a:t>
            </a:r>
          </a:p>
          <a:p>
            <a:pPr marL="0" indent="0">
              <a:buNone/>
            </a:pPr>
            <a:r>
              <a:rPr lang="en-US" dirty="0" smtClean="0"/>
              <a:t>                (increased </a:t>
            </a:r>
            <a:r>
              <a:rPr lang="en-US" dirty="0"/>
              <a:t>rain or </a:t>
            </a:r>
            <a:r>
              <a:rPr lang="en-US" dirty="0" smtClean="0"/>
              <a:t>snowfall)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0"/>
            <a:ext cx="4267200" cy="284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0"/>
            <a:ext cx="4264691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12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Can be a seasonal cycle (due to weather) of increasing and decreasing discharge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flooding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7004448" cy="471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40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Homework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28600"/>
            <a:ext cx="50292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1. Read U-77-79</a:t>
            </a:r>
          </a:p>
          <a:p>
            <a:pPr marL="0" indent="0" algn="ctr">
              <a:buNone/>
            </a:pPr>
            <a:r>
              <a:rPr lang="en-US" dirty="0" smtClean="0"/>
              <a:t>2. Page 79 #1-5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3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Waterway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Stream – small or large flow of water in natural channels</a:t>
            </a:r>
          </a:p>
          <a:p>
            <a:r>
              <a:rPr lang="en-US" dirty="0" smtClean="0"/>
              <a:t>River – large flow of water in a natural channel</a:t>
            </a:r>
          </a:p>
          <a:p>
            <a:r>
              <a:rPr lang="en-US" dirty="0" smtClean="0"/>
              <a:t>Brook / Creek - terms used for a small stream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50641"/>
            <a:ext cx="4114800" cy="293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The slope of a stream, GRADIENT, is described as the change (loss) of elevation of the stream with distance downstream.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higher gradient = steeper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19764"/>
            <a:ext cx="43910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Areas </a:t>
            </a:r>
            <a:r>
              <a:rPr lang="en-US" dirty="0" smtClean="0"/>
              <a:t>of the stream that are farthest from the mouth and at the highest elevation of the river system are called the HEADWATERS.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usually high gradient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slope of land usually the steepest here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004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Velocity of the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High gradient streams generally have high flow velocities (&gt;3 m/s or &gt; 10 </a:t>
            </a:r>
            <a:r>
              <a:rPr lang="en-US" dirty="0" err="1" smtClean="0"/>
              <a:t>ft</a:t>
            </a:r>
            <a:r>
              <a:rPr lang="en-US" dirty="0" smtClean="0"/>
              <a:t>/s) in headwaters, </a:t>
            </a:r>
            <a:r>
              <a:rPr lang="en-US" dirty="0" smtClean="0"/>
              <a:t>the </a:t>
            </a:r>
            <a:r>
              <a:rPr lang="en-US" dirty="0" smtClean="0"/>
              <a:t>stream is shallow and does not have much water volume yet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3505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3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 gradient and fast velocity are capable of moving large particles, such as boulders, across the streambed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405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Font typeface="Wingdings"/>
              <a:buChar char="à"/>
            </a:pP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specially during a flood</a:t>
            </a:r>
          </a:p>
          <a:p>
            <a:pPr>
              <a:buFont typeface="Wingdings"/>
              <a:buChar char="à"/>
            </a:pPr>
            <a:r>
              <a:rPr lang="en-US" dirty="0" smtClean="0"/>
              <a:t> Exert large forces on streambed 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Erode rapidly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09800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0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r>
              <a:rPr lang="en-US" dirty="0" err="1" smtClean="0"/>
              <a:t>Downcutting</a:t>
            </a:r>
            <a:r>
              <a:rPr lang="en-US" dirty="0" smtClean="0"/>
              <a:t> – erosion of a valley by a stream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can cut straight down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canyon  - steep walls </a:t>
            </a:r>
          </a:p>
          <a:p>
            <a:pPr marL="0" indent="0">
              <a:buNone/>
            </a:pPr>
            <a:r>
              <a:rPr lang="en-US" dirty="0" smtClean="0"/>
              <a:t>	- valley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“V” shaped with steep sides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98254"/>
            <a:ext cx="6438900" cy="416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45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Valley slopes contain materials loosened by weathering and swept into the stream rain and carried away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8" y="2133600"/>
            <a:ext cx="8382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2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345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Characteristics of High Gradient Streams</vt:lpstr>
      <vt:lpstr>Waterway Definitions</vt:lpstr>
      <vt:lpstr>Gradient</vt:lpstr>
      <vt:lpstr>PowerPoint Presentation</vt:lpstr>
      <vt:lpstr>Velocity of the Current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High Gradient Streams</dc:title>
  <dc:creator>Windows User</dc:creator>
  <cp:lastModifiedBy>Windows User</cp:lastModifiedBy>
  <cp:revision>8</cp:revision>
  <dcterms:created xsi:type="dcterms:W3CDTF">2012-10-08T18:51:12Z</dcterms:created>
  <dcterms:modified xsi:type="dcterms:W3CDTF">2012-10-09T14:08:19Z</dcterms:modified>
</cp:coreProperties>
</file>